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63" r:id="rId2"/>
    <p:sldId id="264" r:id="rId3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606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344216" y="7156453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42900" y="2133603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486150" y="2133603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3483770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3483770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2681288" y="364069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342901" y="1913469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11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42558" y="3495679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9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2133603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3883340" y="292925"/>
            <a:ext cx="1879613" cy="3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10 de Octubre de 1981</a:t>
            </a:r>
          </a:p>
          <a:p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Tegucigalpa, Honduras C.A.</a:t>
            </a:r>
            <a:endParaRPr lang="es-ES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900" dirty="0">
              <a:latin typeface="+mj-lt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612356" y="3764353"/>
            <a:ext cx="4847228" cy="272012"/>
          </a:xfrm>
          <a:prstGeom prst="rect">
            <a:avLst/>
          </a:prstGeom>
          <a:solidFill>
            <a:srgbClr val="2B7C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dirty="0">
                <a:sym typeface="Calibri"/>
              </a:rPr>
              <a:t>Experiencia Laboral</a:t>
            </a:r>
            <a:endParaRPr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1607592" y="2576052"/>
            <a:ext cx="4855300" cy="286745"/>
          </a:xfrm>
          <a:prstGeom prst="rect">
            <a:avLst/>
          </a:prstGeom>
          <a:solidFill>
            <a:srgbClr val="2B7C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s-CR" dirty="0">
                <a:latin typeface="+mj-lt"/>
                <a:sym typeface="Calibri"/>
              </a:rPr>
              <a:t>Extracto</a:t>
            </a:r>
            <a:endParaRPr dirty="0">
              <a:latin typeface="+mj-lt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607592" y="2985642"/>
            <a:ext cx="4853712" cy="48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En las Atribuciones y la experiencia que me antecede puedo decirles que me gusta ser muy ordenado y muy profesional en lo que se me encomiende, siempre he buscado llevar las cosas de manera correcta y legal ,anteponiendo siempre los criterios académicos y de la razón  .</a:t>
            </a:r>
          </a:p>
          <a:p>
            <a:pPr lvl="0" algn="just"/>
            <a:endParaRPr lang="es-ES" sz="800" i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8;p14">
            <a:extLst>
              <a:ext uri="{FF2B5EF4-FFF2-40B4-BE49-F238E27FC236}">
                <a16:creationId xmlns:a16="http://schemas.microsoft.com/office/drawing/2014/main" id="{2E10686F-A3EE-4184-A0D8-47EE440E7E20}"/>
              </a:ext>
            </a:extLst>
          </p:cNvPr>
          <p:cNvSpPr txBox="1"/>
          <p:nvPr/>
        </p:nvSpPr>
        <p:spPr>
          <a:xfrm>
            <a:off x="1607593" y="4251031"/>
            <a:ext cx="728610" cy="1817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sz="700" dirty="0">
                <a:sym typeface="Calibri"/>
              </a:rPr>
              <a:t> 2014 -2021 </a:t>
            </a:r>
            <a:endParaRPr sz="700" dirty="0"/>
          </a:p>
        </p:txBody>
      </p:sp>
      <p:sp>
        <p:nvSpPr>
          <p:cNvPr id="18" name="Google Shape;109;p14">
            <a:extLst>
              <a:ext uri="{FF2B5EF4-FFF2-40B4-BE49-F238E27FC236}">
                <a16:creationId xmlns:a16="http://schemas.microsoft.com/office/drawing/2014/main" id="{852884EC-7E75-40FD-8F75-8B6F00432FC9}"/>
              </a:ext>
            </a:extLst>
          </p:cNvPr>
          <p:cNvSpPr txBox="1"/>
          <p:nvPr/>
        </p:nvSpPr>
        <p:spPr>
          <a:xfrm>
            <a:off x="2421546" y="4251031"/>
            <a:ext cx="4093034" cy="14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2B7C91"/>
                </a:solidFill>
                <a:latin typeface="+mj-lt"/>
                <a:ea typeface="Times New Roman"/>
                <a:cs typeface="Times New Roman"/>
                <a:sym typeface="Times New Roman"/>
              </a:rPr>
              <a:t>Auxiliar Contable, Oficial de Compras, Técnico en bienes Nacionales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MDC, Tegucigalpa, Honduras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 i="1" u="sng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Encargado de la Ejecución Presupuestaria de Casa Presidencial, Conciliaciones Bancarias, Renta de Vehículos, Acceso de información publica, Archivo,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Oficial de Compras Casa Presidencial de acuerdo a la ley de Contratación del Estado. 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Técnico de Bienes Nacionales Casa Presidencial, Experto en levantacion de Inventarios y Tabulación de Datos.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4">
            <a:extLst>
              <a:ext uri="{FF2B5EF4-FFF2-40B4-BE49-F238E27FC236}">
                <a16:creationId xmlns:a16="http://schemas.microsoft.com/office/drawing/2014/main" id="{65C8A75A-B768-3992-06AC-CC9E1E5BC822}"/>
              </a:ext>
            </a:extLst>
          </p:cNvPr>
          <p:cNvSpPr txBox="1"/>
          <p:nvPr/>
        </p:nvSpPr>
        <p:spPr>
          <a:xfrm>
            <a:off x="1530126" y="1722652"/>
            <a:ext cx="1533649" cy="44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 b="1" dirty="0">
                <a:solidFill>
                  <a:srgbClr val="2B7C91"/>
                </a:solidFill>
                <a:latin typeface="+mj-lt"/>
                <a:ea typeface="Calibri"/>
                <a:cs typeface="Calibri"/>
                <a:sym typeface="Calibri"/>
              </a:rPr>
              <a:t>RUSSELL MAURICIO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 b="1" dirty="0">
                <a:solidFill>
                  <a:srgbClr val="2B7C91"/>
                </a:solidFill>
                <a:latin typeface="+mj-lt"/>
                <a:ea typeface="Calibri"/>
                <a:cs typeface="Calibri"/>
                <a:sym typeface="Calibri"/>
              </a:rPr>
              <a:t>DURON MARTINEZ</a:t>
            </a:r>
          </a:p>
        </p:txBody>
      </p:sp>
      <p:sp>
        <p:nvSpPr>
          <p:cNvPr id="28" name="Google Shape;100;p14">
            <a:extLst>
              <a:ext uri="{FF2B5EF4-FFF2-40B4-BE49-F238E27FC236}">
                <a16:creationId xmlns:a16="http://schemas.microsoft.com/office/drawing/2014/main" id="{F2A00433-3823-CDFB-0F3B-AC6A6FB37FB0}"/>
              </a:ext>
            </a:extLst>
          </p:cNvPr>
          <p:cNvSpPr txBox="1"/>
          <p:nvPr/>
        </p:nvSpPr>
        <p:spPr>
          <a:xfrm>
            <a:off x="3883340" y="1564208"/>
            <a:ext cx="2497805" cy="3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Santa Lucia, Barrió Campo Estrella, Francisco Morazán</a:t>
            </a:r>
          </a:p>
        </p:txBody>
      </p:sp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5DB3AB28-C884-F491-C2CA-70D3FCDBF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21" y="1599583"/>
            <a:ext cx="177346" cy="273498"/>
          </a:xfrm>
          <a:prstGeom prst="rect">
            <a:avLst/>
          </a:prstGeom>
        </p:spPr>
      </p:pic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id="{0BD3A36E-BBE9-66E5-FFED-F7009F0F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59" y="1175463"/>
            <a:ext cx="265573" cy="265573"/>
          </a:xfrm>
          <a:prstGeom prst="rect">
            <a:avLst/>
          </a:prstGeom>
        </p:spPr>
      </p:pic>
      <p:sp>
        <p:nvSpPr>
          <p:cNvPr id="33" name="Google Shape;100;p14">
            <a:extLst>
              <a:ext uri="{FF2B5EF4-FFF2-40B4-BE49-F238E27FC236}">
                <a16:creationId xmlns:a16="http://schemas.microsoft.com/office/drawing/2014/main" id="{4F51EA4B-E484-6E07-0A37-F6ED0ACB6997}"/>
              </a:ext>
            </a:extLst>
          </p:cNvPr>
          <p:cNvSpPr txBox="1"/>
          <p:nvPr/>
        </p:nvSpPr>
        <p:spPr>
          <a:xfrm>
            <a:off x="3847557" y="1206502"/>
            <a:ext cx="1196977" cy="22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+504 3377-1238</a:t>
            </a:r>
          </a:p>
        </p:txBody>
      </p:sp>
      <p:sp>
        <p:nvSpPr>
          <p:cNvPr id="34" name="Google Shape;100;p14">
            <a:extLst>
              <a:ext uri="{FF2B5EF4-FFF2-40B4-BE49-F238E27FC236}">
                <a16:creationId xmlns:a16="http://schemas.microsoft.com/office/drawing/2014/main" id="{ADD34A0B-6003-180E-1F89-92572C658856}"/>
              </a:ext>
            </a:extLst>
          </p:cNvPr>
          <p:cNvSpPr txBox="1"/>
          <p:nvPr/>
        </p:nvSpPr>
        <p:spPr>
          <a:xfrm>
            <a:off x="3883340" y="753157"/>
            <a:ext cx="1709253" cy="22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russellmmartinez@hotmail.com</a:t>
            </a: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id="{07119D64-A0F0-CA31-82E6-0736D8B4F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224" y="749287"/>
            <a:ext cx="270875" cy="270875"/>
          </a:xfrm>
          <a:prstGeom prst="rect">
            <a:avLst/>
          </a:prstGeom>
        </p:spPr>
      </p:pic>
      <p:pic>
        <p:nvPicPr>
          <p:cNvPr id="19" name="Imagen 18" descr="Forma&#10;&#10;Descripción generada automáticamente con confianza baja">
            <a:extLst>
              <a:ext uri="{FF2B5EF4-FFF2-40B4-BE49-F238E27FC236}">
                <a16:creationId xmlns:a16="http://schemas.microsoft.com/office/drawing/2014/main" id="{BDE5FB2B-8225-605F-3B2E-B81C7B1F2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757" y="333122"/>
            <a:ext cx="270875" cy="270875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AB5AC11-228B-100C-1EB0-EB402118371C}"/>
              </a:ext>
            </a:extLst>
          </p:cNvPr>
          <p:cNvCxnSpPr>
            <a:cxnSpLocks/>
          </p:cNvCxnSpPr>
          <p:nvPr/>
        </p:nvCxnSpPr>
        <p:spPr>
          <a:xfrm>
            <a:off x="2336203" y="4735397"/>
            <a:ext cx="0" cy="8026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52BE3545-5F3A-6EE2-D59D-19F2A18EC7F9}"/>
              </a:ext>
            </a:extLst>
          </p:cNvPr>
          <p:cNvSpPr/>
          <p:nvPr/>
        </p:nvSpPr>
        <p:spPr>
          <a:xfrm>
            <a:off x="2296950" y="4620958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CC976B-D057-44BC-A804-E87DC9362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174" y="458337"/>
            <a:ext cx="1163067" cy="1205531"/>
          </a:xfrm>
          <a:prstGeom prst="rect">
            <a:avLst/>
          </a:prstGeom>
        </p:spPr>
      </p:pic>
      <p:sp>
        <p:nvSpPr>
          <p:cNvPr id="30" name="Google Shape;108;p14">
            <a:extLst>
              <a:ext uri="{FF2B5EF4-FFF2-40B4-BE49-F238E27FC236}">
                <a16:creationId xmlns:a16="http://schemas.microsoft.com/office/drawing/2014/main" id="{64915A92-D3FB-4D30-847B-B80432FA652E}"/>
              </a:ext>
            </a:extLst>
          </p:cNvPr>
          <p:cNvSpPr txBox="1"/>
          <p:nvPr/>
        </p:nvSpPr>
        <p:spPr>
          <a:xfrm>
            <a:off x="1607593" y="6003949"/>
            <a:ext cx="728610" cy="1817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sz="700" dirty="0">
                <a:sym typeface="Calibri"/>
              </a:rPr>
              <a:t> 2012-2014</a:t>
            </a:r>
            <a:endParaRPr sz="700" dirty="0"/>
          </a:p>
        </p:txBody>
      </p:sp>
      <p:sp>
        <p:nvSpPr>
          <p:cNvPr id="31" name="Google Shape;109;p14">
            <a:extLst>
              <a:ext uri="{FF2B5EF4-FFF2-40B4-BE49-F238E27FC236}">
                <a16:creationId xmlns:a16="http://schemas.microsoft.com/office/drawing/2014/main" id="{A8BCDB5A-5A2C-4761-87F8-8C2465C3645C}"/>
              </a:ext>
            </a:extLst>
          </p:cNvPr>
          <p:cNvSpPr txBox="1"/>
          <p:nvPr/>
        </p:nvSpPr>
        <p:spPr>
          <a:xfrm>
            <a:off x="2366550" y="6003949"/>
            <a:ext cx="4093034" cy="7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2B7C91"/>
                </a:solidFill>
                <a:latin typeface="+mj-lt"/>
                <a:ea typeface="Times New Roman"/>
                <a:cs typeface="Times New Roman"/>
                <a:sym typeface="Times New Roman"/>
              </a:rPr>
              <a:t>Técnico en digitalización Programa Bono Diez Mil.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MDC, Tegucigalpa, Honduras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 i="1" u="sng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Técnico en Tabulación de datos, Archivo de Documentos, Pagador Bono Diez Mil Programa Presidencial.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Diagrama de flujo: conector 31">
            <a:extLst>
              <a:ext uri="{FF2B5EF4-FFF2-40B4-BE49-F238E27FC236}">
                <a16:creationId xmlns:a16="http://schemas.microsoft.com/office/drawing/2014/main" id="{FA1387DA-D349-4159-A45A-C6E24349ADE3}"/>
              </a:ext>
            </a:extLst>
          </p:cNvPr>
          <p:cNvSpPr/>
          <p:nvPr/>
        </p:nvSpPr>
        <p:spPr>
          <a:xfrm>
            <a:off x="2281206" y="6417803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1B70B89-C678-4F8D-A9CC-4BF3A9B12EAD}"/>
              </a:ext>
            </a:extLst>
          </p:cNvPr>
          <p:cNvCxnSpPr>
            <a:cxnSpLocks/>
          </p:cNvCxnSpPr>
          <p:nvPr/>
        </p:nvCxnSpPr>
        <p:spPr>
          <a:xfrm>
            <a:off x="2323878" y="6508030"/>
            <a:ext cx="0" cy="248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108;p14">
            <a:extLst>
              <a:ext uri="{FF2B5EF4-FFF2-40B4-BE49-F238E27FC236}">
                <a16:creationId xmlns:a16="http://schemas.microsoft.com/office/drawing/2014/main" id="{3EC9D318-0489-4E6B-84CE-D191D0F48870}"/>
              </a:ext>
            </a:extLst>
          </p:cNvPr>
          <p:cNvSpPr txBox="1"/>
          <p:nvPr/>
        </p:nvSpPr>
        <p:spPr>
          <a:xfrm>
            <a:off x="1616605" y="7109152"/>
            <a:ext cx="728610" cy="1817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sz="700" dirty="0">
                <a:sym typeface="Calibri"/>
              </a:rPr>
              <a:t> 2009-2012</a:t>
            </a:r>
            <a:endParaRPr sz="700" dirty="0"/>
          </a:p>
        </p:txBody>
      </p:sp>
      <p:sp>
        <p:nvSpPr>
          <p:cNvPr id="37" name="Google Shape;109;p14">
            <a:extLst>
              <a:ext uri="{FF2B5EF4-FFF2-40B4-BE49-F238E27FC236}">
                <a16:creationId xmlns:a16="http://schemas.microsoft.com/office/drawing/2014/main" id="{84FD2F98-82EA-4210-8A36-D72C6B572550}"/>
              </a:ext>
            </a:extLst>
          </p:cNvPr>
          <p:cNvSpPr txBox="1"/>
          <p:nvPr/>
        </p:nvSpPr>
        <p:spPr>
          <a:xfrm>
            <a:off x="2366550" y="7131909"/>
            <a:ext cx="4093034" cy="89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2B7C91"/>
                </a:solidFill>
                <a:latin typeface="+mj-lt"/>
                <a:ea typeface="Times New Roman"/>
                <a:cs typeface="Times New Roman"/>
                <a:sym typeface="Times New Roman"/>
              </a:rPr>
              <a:t>Administrador Restaurante las Tejitas.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MDC, Tegucigalpa, Honduras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 i="1" u="sng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Encargado de la parte Contable y Financiera del Restaurante, Control de Calidad de los Alimentos Procesados.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Diagrama de flujo: conector 37">
            <a:extLst>
              <a:ext uri="{FF2B5EF4-FFF2-40B4-BE49-F238E27FC236}">
                <a16:creationId xmlns:a16="http://schemas.microsoft.com/office/drawing/2014/main" id="{D1B891CF-1B07-4EA2-9F1E-21A2E603477A}"/>
              </a:ext>
            </a:extLst>
          </p:cNvPr>
          <p:cNvSpPr/>
          <p:nvPr/>
        </p:nvSpPr>
        <p:spPr>
          <a:xfrm>
            <a:off x="2271776" y="7489565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63BBFAC-6FE0-4DC5-8AAC-CA7A9A034FC2}"/>
              </a:ext>
            </a:extLst>
          </p:cNvPr>
          <p:cNvCxnSpPr>
            <a:cxnSpLocks/>
          </p:cNvCxnSpPr>
          <p:nvPr/>
        </p:nvCxnSpPr>
        <p:spPr>
          <a:xfrm>
            <a:off x="2306263" y="7579792"/>
            <a:ext cx="0" cy="248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100;p14">
            <a:extLst>
              <a:ext uri="{FF2B5EF4-FFF2-40B4-BE49-F238E27FC236}">
                <a16:creationId xmlns:a16="http://schemas.microsoft.com/office/drawing/2014/main" id="{F4196B96-DC69-4FEF-B1AA-13DC2CB34ED3}"/>
              </a:ext>
            </a:extLst>
          </p:cNvPr>
          <p:cNvSpPr txBox="1"/>
          <p:nvPr/>
        </p:nvSpPr>
        <p:spPr>
          <a:xfrm>
            <a:off x="3883339" y="2063554"/>
            <a:ext cx="2497805" cy="3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0801-1981-08334 (Edad 40 Años)</a:t>
            </a:r>
          </a:p>
        </p:txBody>
      </p:sp>
      <p:sp>
        <p:nvSpPr>
          <p:cNvPr id="42" name="Diagrama de flujo: conector 41">
            <a:extLst>
              <a:ext uri="{FF2B5EF4-FFF2-40B4-BE49-F238E27FC236}">
                <a16:creationId xmlns:a16="http://schemas.microsoft.com/office/drawing/2014/main" id="{936A7BEA-F30F-4B8C-A734-8A1841A0A21C}"/>
              </a:ext>
            </a:extLst>
          </p:cNvPr>
          <p:cNvSpPr/>
          <p:nvPr/>
        </p:nvSpPr>
        <p:spPr>
          <a:xfrm>
            <a:off x="3682522" y="2101567"/>
            <a:ext cx="131345" cy="119416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A795A31-255C-4354-BDF5-10DECE57270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323" y="1722652"/>
            <a:ext cx="190476" cy="48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4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4">
            <a:extLst>
              <a:ext uri="{FF2B5EF4-FFF2-40B4-BE49-F238E27FC236}">
                <a16:creationId xmlns:a16="http://schemas.microsoft.com/office/drawing/2014/main" id="{9B61A4A2-3C47-4C7A-B1CB-A7CFBB01AABA}"/>
              </a:ext>
            </a:extLst>
          </p:cNvPr>
          <p:cNvSpPr txBox="1"/>
          <p:nvPr/>
        </p:nvSpPr>
        <p:spPr>
          <a:xfrm>
            <a:off x="2167446" y="871510"/>
            <a:ext cx="4093034" cy="7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2B7C91"/>
                </a:solidFill>
                <a:latin typeface="+mj-lt"/>
                <a:ea typeface="Times New Roman"/>
                <a:cs typeface="Times New Roman"/>
                <a:sym typeface="Times New Roman"/>
              </a:rPr>
              <a:t>Ferretería DICASA.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MDC, Tegucigalpa, Honduras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 i="1" u="sng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Auxiliar Contable, Procesos Ferreteros, Ventas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8;p14">
            <a:extLst>
              <a:ext uri="{FF2B5EF4-FFF2-40B4-BE49-F238E27FC236}">
                <a16:creationId xmlns:a16="http://schemas.microsoft.com/office/drawing/2014/main" id="{DFDA0D7B-D413-4E52-8EBA-CC6B3C99AEDE}"/>
              </a:ext>
            </a:extLst>
          </p:cNvPr>
          <p:cNvSpPr txBox="1"/>
          <p:nvPr/>
        </p:nvSpPr>
        <p:spPr>
          <a:xfrm>
            <a:off x="1349495" y="945252"/>
            <a:ext cx="728610" cy="1817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sz="700" dirty="0">
                <a:sym typeface="Calibri"/>
              </a:rPr>
              <a:t> 2007-2009</a:t>
            </a:r>
            <a:endParaRPr sz="700" dirty="0"/>
          </a:p>
        </p:txBody>
      </p:sp>
      <p:sp>
        <p:nvSpPr>
          <p:cNvPr id="6" name="Google Shape;109;p14">
            <a:extLst>
              <a:ext uri="{FF2B5EF4-FFF2-40B4-BE49-F238E27FC236}">
                <a16:creationId xmlns:a16="http://schemas.microsoft.com/office/drawing/2014/main" id="{7569DCF2-DA6F-4E2C-B746-CA4BA97A1660}"/>
              </a:ext>
            </a:extLst>
          </p:cNvPr>
          <p:cNvSpPr txBox="1"/>
          <p:nvPr/>
        </p:nvSpPr>
        <p:spPr>
          <a:xfrm>
            <a:off x="2078105" y="1835072"/>
            <a:ext cx="4093034" cy="7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2B7C91"/>
                </a:solidFill>
                <a:latin typeface="+mj-lt"/>
                <a:ea typeface="Times New Roman"/>
                <a:cs typeface="Times New Roman"/>
                <a:sym typeface="Times New Roman"/>
              </a:rPr>
              <a:t>Consultores Empresariales.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MDC, Tegucigalpa, Honduras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 i="1" u="sng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Auxiliar Contable, Manejábamos Procesos Contables, Inventarios ,Auditorias Contabilidades, Impuestos.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EF5C8F86-C5B7-4953-A33F-74FD140548FA}"/>
              </a:ext>
            </a:extLst>
          </p:cNvPr>
          <p:cNvSpPr txBox="1"/>
          <p:nvPr/>
        </p:nvSpPr>
        <p:spPr>
          <a:xfrm>
            <a:off x="1349495" y="1916188"/>
            <a:ext cx="728610" cy="1817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sz="700" dirty="0">
                <a:sym typeface="Calibri"/>
              </a:rPr>
              <a:t> 2005-2007</a:t>
            </a:r>
            <a:endParaRPr sz="700" dirty="0"/>
          </a:p>
        </p:txBody>
      </p:sp>
      <p:sp>
        <p:nvSpPr>
          <p:cNvPr id="8" name="Google Shape;109;p14">
            <a:extLst>
              <a:ext uri="{FF2B5EF4-FFF2-40B4-BE49-F238E27FC236}">
                <a16:creationId xmlns:a16="http://schemas.microsoft.com/office/drawing/2014/main" id="{2FC351BC-69C6-43A2-BEAA-5365284F855B}"/>
              </a:ext>
            </a:extLst>
          </p:cNvPr>
          <p:cNvSpPr txBox="1"/>
          <p:nvPr/>
        </p:nvSpPr>
        <p:spPr>
          <a:xfrm>
            <a:off x="2078105" y="2935538"/>
            <a:ext cx="4093034" cy="7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2B7C91"/>
                </a:solidFill>
                <a:latin typeface="+mj-lt"/>
                <a:ea typeface="Times New Roman"/>
                <a:cs typeface="Times New Roman"/>
                <a:sym typeface="Times New Roman"/>
              </a:rPr>
              <a:t>Corporación Lady Lee, Wendys, Appebee¨s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SPS, Cortes ,Honduras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 i="1" u="sng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Jefe de Bodega, Manejando las entradas y Salidas de productos de la corporación, al mando de mas de 100 personas.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8;p14">
            <a:extLst>
              <a:ext uri="{FF2B5EF4-FFF2-40B4-BE49-F238E27FC236}">
                <a16:creationId xmlns:a16="http://schemas.microsoft.com/office/drawing/2014/main" id="{390EC591-48B2-4FBE-8C38-463F0A4119FC}"/>
              </a:ext>
            </a:extLst>
          </p:cNvPr>
          <p:cNvSpPr txBox="1"/>
          <p:nvPr/>
        </p:nvSpPr>
        <p:spPr>
          <a:xfrm>
            <a:off x="1349495" y="2947825"/>
            <a:ext cx="728610" cy="1817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sz="700" dirty="0">
                <a:sym typeface="Calibri"/>
              </a:rPr>
              <a:t> 2004-2005</a:t>
            </a:r>
            <a:endParaRPr sz="700" dirty="0"/>
          </a:p>
        </p:txBody>
      </p:sp>
      <p:sp>
        <p:nvSpPr>
          <p:cNvPr id="10" name="Google Shape;109;p14">
            <a:extLst>
              <a:ext uri="{FF2B5EF4-FFF2-40B4-BE49-F238E27FC236}">
                <a16:creationId xmlns:a16="http://schemas.microsoft.com/office/drawing/2014/main" id="{AC7436F4-1CAD-42FA-84C4-724CC6953A43}"/>
              </a:ext>
            </a:extLst>
          </p:cNvPr>
          <p:cNvSpPr txBox="1"/>
          <p:nvPr/>
        </p:nvSpPr>
        <p:spPr>
          <a:xfrm>
            <a:off x="2078105" y="3785391"/>
            <a:ext cx="4093034" cy="71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2B7C91"/>
                </a:solidFill>
                <a:latin typeface="+mj-lt"/>
                <a:ea typeface="Times New Roman"/>
                <a:cs typeface="Times New Roman"/>
                <a:sym typeface="Times New Roman"/>
              </a:rPr>
              <a:t>Enfriadores de Honduras (ENFRIHON)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SPS, Cortes ,Honduras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 i="1" u="sng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Técnico en Reparación de Puertas de Vidrios, Jefe de Bodega.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14">
            <a:extLst>
              <a:ext uri="{FF2B5EF4-FFF2-40B4-BE49-F238E27FC236}">
                <a16:creationId xmlns:a16="http://schemas.microsoft.com/office/drawing/2014/main" id="{64460CC4-5D6B-45A6-8AE3-ED0A20B2D658}"/>
              </a:ext>
            </a:extLst>
          </p:cNvPr>
          <p:cNvSpPr txBox="1"/>
          <p:nvPr/>
        </p:nvSpPr>
        <p:spPr>
          <a:xfrm>
            <a:off x="1349495" y="3854219"/>
            <a:ext cx="728610" cy="1817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sz="700" dirty="0">
                <a:sym typeface="Calibri"/>
              </a:rPr>
              <a:t> 2000-2004</a:t>
            </a:r>
            <a:endParaRPr sz="700" dirty="0"/>
          </a:p>
        </p:txBody>
      </p:sp>
      <p:sp>
        <p:nvSpPr>
          <p:cNvPr id="12" name="Google Shape;109;p14">
            <a:extLst>
              <a:ext uri="{FF2B5EF4-FFF2-40B4-BE49-F238E27FC236}">
                <a16:creationId xmlns:a16="http://schemas.microsoft.com/office/drawing/2014/main" id="{564725AD-635D-486E-98C1-9A35250C42B9}"/>
              </a:ext>
            </a:extLst>
          </p:cNvPr>
          <p:cNvSpPr txBox="1"/>
          <p:nvPr/>
        </p:nvSpPr>
        <p:spPr>
          <a:xfrm>
            <a:off x="2078105" y="4823806"/>
            <a:ext cx="4093034" cy="12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900" b="1" dirty="0">
              <a:solidFill>
                <a:srgbClr val="2B7C9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Educación Primaria</a:t>
            </a: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-Escuela José Cecilio de Valle.(Santa Lucia)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Educación Secundaria</a:t>
            </a: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-Instituto Renovación (SPS)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Pasante de la Carrera de Periodismo y de Derecho</a:t>
            </a: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-Universidad Autónoma de Honduras(TEGUCIGALPA)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2;p14">
            <a:extLst>
              <a:ext uri="{FF2B5EF4-FFF2-40B4-BE49-F238E27FC236}">
                <a16:creationId xmlns:a16="http://schemas.microsoft.com/office/drawing/2014/main" id="{B4BAF40A-44F9-40C7-A186-37A2E588AA71}"/>
              </a:ext>
            </a:extLst>
          </p:cNvPr>
          <p:cNvSpPr txBox="1"/>
          <p:nvPr/>
        </p:nvSpPr>
        <p:spPr>
          <a:xfrm>
            <a:off x="1349495" y="4570253"/>
            <a:ext cx="4847228" cy="272012"/>
          </a:xfrm>
          <a:prstGeom prst="rect">
            <a:avLst/>
          </a:prstGeom>
          <a:solidFill>
            <a:srgbClr val="2B7C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dirty="0">
                <a:sym typeface="Calibri"/>
              </a:rPr>
              <a:t>Estudios Realizados</a:t>
            </a:r>
            <a:endParaRPr dirty="0"/>
          </a:p>
        </p:txBody>
      </p:sp>
      <p:sp>
        <p:nvSpPr>
          <p:cNvPr id="14" name="Google Shape;102;p14">
            <a:extLst>
              <a:ext uri="{FF2B5EF4-FFF2-40B4-BE49-F238E27FC236}">
                <a16:creationId xmlns:a16="http://schemas.microsoft.com/office/drawing/2014/main" id="{D648B272-83C1-4114-86F7-B27D71025A2D}"/>
              </a:ext>
            </a:extLst>
          </p:cNvPr>
          <p:cNvSpPr txBox="1"/>
          <p:nvPr/>
        </p:nvSpPr>
        <p:spPr>
          <a:xfrm>
            <a:off x="1349495" y="6208398"/>
            <a:ext cx="4847228" cy="272012"/>
          </a:xfrm>
          <a:prstGeom prst="rect">
            <a:avLst/>
          </a:prstGeom>
          <a:solidFill>
            <a:srgbClr val="2B7C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dirty="0">
                <a:sym typeface="Calibri"/>
              </a:rPr>
              <a:t>Otros</a:t>
            </a:r>
            <a:endParaRPr dirty="0"/>
          </a:p>
        </p:txBody>
      </p:sp>
      <p:sp>
        <p:nvSpPr>
          <p:cNvPr id="15" name="Google Shape;109;p14">
            <a:extLst>
              <a:ext uri="{FF2B5EF4-FFF2-40B4-BE49-F238E27FC236}">
                <a16:creationId xmlns:a16="http://schemas.microsoft.com/office/drawing/2014/main" id="{86D77DFF-10C7-4F2C-A4B2-DA5E92194219}"/>
              </a:ext>
            </a:extLst>
          </p:cNvPr>
          <p:cNvSpPr txBox="1"/>
          <p:nvPr/>
        </p:nvSpPr>
        <p:spPr>
          <a:xfrm>
            <a:off x="2078105" y="6448577"/>
            <a:ext cx="4093034" cy="12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900" b="1" dirty="0">
              <a:solidFill>
                <a:srgbClr val="2B7C9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Ex Misionero (Iglesia de Jesucristo de los Santos de los Últimos Días)</a:t>
            </a: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-San Pedro Sula, Días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Visa Americana (R B1/B2)</a:t>
            </a:r>
          </a:p>
          <a:p>
            <a:pPr lvl="0" algn="just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-En Vigencia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-Otros Cursos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2;p14">
            <a:extLst>
              <a:ext uri="{FF2B5EF4-FFF2-40B4-BE49-F238E27FC236}">
                <a16:creationId xmlns:a16="http://schemas.microsoft.com/office/drawing/2014/main" id="{2C84A019-2D4A-4E59-9DB5-4FA5B66CE01C}"/>
              </a:ext>
            </a:extLst>
          </p:cNvPr>
          <p:cNvSpPr txBox="1"/>
          <p:nvPr/>
        </p:nvSpPr>
        <p:spPr>
          <a:xfrm>
            <a:off x="1349495" y="7639959"/>
            <a:ext cx="4847228" cy="272012"/>
          </a:xfrm>
          <a:prstGeom prst="rect">
            <a:avLst/>
          </a:prstGeom>
          <a:solidFill>
            <a:srgbClr val="2B7C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s-CR" dirty="0">
                <a:sym typeface="Calibri"/>
              </a:rPr>
              <a:t>Referencias Personales</a:t>
            </a:r>
            <a:endParaRPr dirty="0"/>
          </a:p>
        </p:txBody>
      </p:sp>
      <p:sp>
        <p:nvSpPr>
          <p:cNvPr id="17" name="Google Shape;109;p14">
            <a:extLst>
              <a:ext uri="{FF2B5EF4-FFF2-40B4-BE49-F238E27FC236}">
                <a16:creationId xmlns:a16="http://schemas.microsoft.com/office/drawing/2014/main" id="{D5B54F4F-C1FE-4B29-81A7-CABAB86B572D}"/>
              </a:ext>
            </a:extLst>
          </p:cNvPr>
          <p:cNvSpPr txBox="1"/>
          <p:nvPr/>
        </p:nvSpPr>
        <p:spPr>
          <a:xfrm>
            <a:off x="2078105" y="7908439"/>
            <a:ext cx="4093034" cy="110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900" b="1" dirty="0">
              <a:solidFill>
                <a:srgbClr val="2B7C9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Times New Roman"/>
                <a:sym typeface="Times New Roman"/>
              </a:rPr>
              <a:t>* Julio Antonio Avilez (9886-9855)</a:t>
            </a:r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* Belkis Yohana Maradiaga Carranza (9587-9390)</a:t>
            </a:r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* Daniel Fernando Aguilera Godoy (3260-2916)</a:t>
            </a: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just"/>
            <a:endParaRPr lang="es-E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1C3E1A13-F857-4039-85C0-83AF918295FE}"/>
              </a:ext>
            </a:extLst>
          </p:cNvPr>
          <p:cNvSpPr/>
          <p:nvPr/>
        </p:nvSpPr>
        <p:spPr>
          <a:xfrm>
            <a:off x="1937298" y="6645319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58A473D-E358-4266-81D1-33299420C875}"/>
              </a:ext>
            </a:extLst>
          </p:cNvPr>
          <p:cNvCxnSpPr>
            <a:cxnSpLocks/>
          </p:cNvCxnSpPr>
          <p:nvPr/>
        </p:nvCxnSpPr>
        <p:spPr>
          <a:xfrm>
            <a:off x="1967177" y="6794540"/>
            <a:ext cx="0" cy="66814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21EC7523-4762-4727-B0E2-ECB0E93D014E}"/>
              </a:ext>
            </a:extLst>
          </p:cNvPr>
          <p:cNvSpPr/>
          <p:nvPr/>
        </p:nvSpPr>
        <p:spPr>
          <a:xfrm>
            <a:off x="1979970" y="8052811"/>
            <a:ext cx="77748" cy="67655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EA08C63-F418-4567-AD5D-C6E740417FDB}"/>
              </a:ext>
            </a:extLst>
          </p:cNvPr>
          <p:cNvCxnSpPr>
            <a:cxnSpLocks/>
          </p:cNvCxnSpPr>
          <p:nvPr/>
        </p:nvCxnSpPr>
        <p:spPr>
          <a:xfrm>
            <a:off x="2018844" y="8156901"/>
            <a:ext cx="0" cy="5667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527E8ED-0C56-4328-8E15-1501AAADE085}"/>
              </a:ext>
            </a:extLst>
          </p:cNvPr>
          <p:cNvCxnSpPr>
            <a:cxnSpLocks/>
          </p:cNvCxnSpPr>
          <p:nvPr/>
        </p:nvCxnSpPr>
        <p:spPr>
          <a:xfrm>
            <a:off x="1979970" y="5102942"/>
            <a:ext cx="0" cy="8296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E2F6A6CA-5D77-4C91-ABD9-6B875C5E87C5}"/>
              </a:ext>
            </a:extLst>
          </p:cNvPr>
          <p:cNvSpPr/>
          <p:nvPr/>
        </p:nvSpPr>
        <p:spPr>
          <a:xfrm>
            <a:off x="1943694" y="4949384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7" name="Diagrama de flujo: conector 26">
            <a:extLst>
              <a:ext uri="{FF2B5EF4-FFF2-40B4-BE49-F238E27FC236}">
                <a16:creationId xmlns:a16="http://schemas.microsoft.com/office/drawing/2014/main" id="{7083A51C-18E5-416A-95C8-0D37FE82B9C4}"/>
              </a:ext>
            </a:extLst>
          </p:cNvPr>
          <p:cNvSpPr/>
          <p:nvPr/>
        </p:nvSpPr>
        <p:spPr>
          <a:xfrm>
            <a:off x="1901022" y="4124708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8" name="Diagrama de flujo: conector 27">
            <a:extLst>
              <a:ext uri="{FF2B5EF4-FFF2-40B4-BE49-F238E27FC236}">
                <a16:creationId xmlns:a16="http://schemas.microsoft.com/office/drawing/2014/main" id="{50A49000-094E-4242-B401-914C601EFFE0}"/>
              </a:ext>
            </a:extLst>
          </p:cNvPr>
          <p:cNvSpPr/>
          <p:nvPr/>
        </p:nvSpPr>
        <p:spPr>
          <a:xfrm>
            <a:off x="1858350" y="3327969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9" name="Diagrama de flujo: conector 28">
            <a:extLst>
              <a:ext uri="{FF2B5EF4-FFF2-40B4-BE49-F238E27FC236}">
                <a16:creationId xmlns:a16="http://schemas.microsoft.com/office/drawing/2014/main" id="{2C6B49F7-C831-4892-91CA-378F4341D7A1}"/>
              </a:ext>
            </a:extLst>
          </p:cNvPr>
          <p:cNvSpPr/>
          <p:nvPr/>
        </p:nvSpPr>
        <p:spPr>
          <a:xfrm>
            <a:off x="1864867" y="2281443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30" name="Diagrama de flujo: conector 29">
            <a:extLst>
              <a:ext uri="{FF2B5EF4-FFF2-40B4-BE49-F238E27FC236}">
                <a16:creationId xmlns:a16="http://schemas.microsoft.com/office/drawing/2014/main" id="{B185331C-965D-4D37-81CC-54AE2192E6B7}"/>
              </a:ext>
            </a:extLst>
          </p:cNvPr>
          <p:cNvSpPr/>
          <p:nvPr/>
        </p:nvSpPr>
        <p:spPr>
          <a:xfrm>
            <a:off x="1895026" y="1281814"/>
            <a:ext cx="85344" cy="9022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BB02DE4-7DB9-4A20-98AA-D76D2D20A2DB}"/>
              </a:ext>
            </a:extLst>
          </p:cNvPr>
          <p:cNvCxnSpPr>
            <a:cxnSpLocks/>
          </p:cNvCxnSpPr>
          <p:nvPr/>
        </p:nvCxnSpPr>
        <p:spPr>
          <a:xfrm>
            <a:off x="1937298" y="4249994"/>
            <a:ext cx="0" cy="17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89A9F65-565C-4DF7-A255-B79ECE0267FC}"/>
              </a:ext>
            </a:extLst>
          </p:cNvPr>
          <p:cNvCxnSpPr>
            <a:cxnSpLocks/>
          </p:cNvCxnSpPr>
          <p:nvPr/>
        </p:nvCxnSpPr>
        <p:spPr>
          <a:xfrm>
            <a:off x="1895026" y="3418196"/>
            <a:ext cx="0" cy="248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EC2F70D-CB87-48C2-9AE4-3338A98F7CD4}"/>
              </a:ext>
            </a:extLst>
          </p:cNvPr>
          <p:cNvCxnSpPr>
            <a:cxnSpLocks/>
          </p:cNvCxnSpPr>
          <p:nvPr/>
        </p:nvCxnSpPr>
        <p:spPr>
          <a:xfrm>
            <a:off x="1937328" y="1372041"/>
            <a:ext cx="0" cy="248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1F1802D-FBEA-4022-ABB1-DC06508E1405}"/>
              </a:ext>
            </a:extLst>
          </p:cNvPr>
          <p:cNvCxnSpPr>
            <a:cxnSpLocks/>
          </p:cNvCxnSpPr>
          <p:nvPr/>
        </p:nvCxnSpPr>
        <p:spPr>
          <a:xfrm>
            <a:off x="1907659" y="2371670"/>
            <a:ext cx="0" cy="2482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35">
            <a:extLst>
              <a:ext uri="{FF2B5EF4-FFF2-40B4-BE49-F238E27FC236}">
                <a16:creationId xmlns:a16="http://schemas.microsoft.com/office/drawing/2014/main" id="{1D3BA366-E869-4E2D-9C7C-5992C872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323" y="1722652"/>
            <a:ext cx="190476" cy="48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1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433</Words>
  <Application>Microsoft Office PowerPoint</Application>
  <PresentationFormat>Presentación en pantalla (4:3)</PresentationFormat>
  <Paragraphs>78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Calibri</vt:lpstr>
      <vt:lpstr>Arial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Dennys Duron</dc:creator>
  <cp:lastModifiedBy>Russell Durón</cp:lastModifiedBy>
  <cp:revision>97</cp:revision>
  <dcterms:modified xsi:type="dcterms:W3CDTF">2022-08-03T01:49:37Z</dcterms:modified>
</cp:coreProperties>
</file>